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72" r:id="rId6"/>
    <p:sldId id="266" r:id="rId7"/>
    <p:sldId id="267" r:id="rId8"/>
    <p:sldId id="263" r:id="rId9"/>
    <p:sldId id="273" r:id="rId10"/>
    <p:sldId id="268" r:id="rId11"/>
    <p:sldId id="269" r:id="rId12"/>
    <p:sldId id="264" r:id="rId13"/>
    <p:sldId id="274" r:id="rId14"/>
    <p:sldId id="270" r:id="rId15"/>
    <p:sldId id="271" r:id="rId16"/>
    <p:sldId id="265" r:id="rId17"/>
    <p:sldId id="275" r:id="rId18"/>
    <p:sldId id="259" r:id="rId19"/>
    <p:sldId id="260" r:id="rId20"/>
    <p:sldId id="261" r:id="rId2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B48"/>
    <a:srgbClr val="C22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5058"/>
  </p:normalViewPr>
  <p:slideViewPr>
    <p:cSldViewPr snapToGrid="0">
      <p:cViewPr>
        <p:scale>
          <a:sx n="90" d="100"/>
          <a:sy n="90" d="100"/>
        </p:scale>
        <p:origin x="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AA704-1528-3B5B-0DF8-B16F7B122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26C118-288F-A1D2-C965-C3E77048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1B361-C175-8182-2511-44B855B6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F9BB02-2E25-90CC-2068-7E0C9226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7C4391-93F7-9392-6B58-E72C2956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58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667EEE-DBD2-55E0-6599-7A4C62443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75F3F4-0E1E-509B-F072-3C012FBE0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24EEB5-7690-0D3E-E8AD-235C20750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A82F5-61D6-1414-20D3-2F50C372E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350913-18A7-CE85-2CCD-B3C268D9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45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BEE4D1-A82B-6D6E-8980-E6A8B370D8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99855E-94E3-4E5C-5693-940460B48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D1FFD-6664-9B2D-7ED0-9F291F8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4D47B1-0833-5EF7-6FE7-2FE60A24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8F1149-9BA6-ABA3-B6EA-9E0FBDC7B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34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A04B3-6400-4545-1CB0-D8A72E5C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FAB49F-D1F8-E9B1-0F02-CB26869FC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F4B17D-1995-DDAC-708F-7B1E6D35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8C1404-7189-5B2F-7681-AE5D3C06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542C25-685D-5A62-7E39-B3FF39399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445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B6A3B-FFB4-4BA4-6A9F-47B378F32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7B4715-A509-2B33-4240-ABD6FB5D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EC7117-5957-6A49-4DE6-9473F478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FA9659-DD94-E75E-9C9B-E55FC22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081162-622B-47E9-6486-6BEA7C36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42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AEDF3-E584-22BB-B3BA-7D316A45C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481F83-C143-5731-9EBB-ADE8EBAA3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E31AE6-A8E9-6EAE-E825-46FC5B12F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E63284-34B9-81A4-5ED7-70C265A8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69705F-8332-1045-EDA4-ADC548330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7A16CC-CF64-343A-5C78-0225DAB3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87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91689-E5BF-8F16-FAE0-BC6EAB23A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5D476F-5676-D3AF-62F8-65D8F59B2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89C260-0F7B-0C72-0960-D6D64CE3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6147D0-EB54-394A-D746-79A2FDDF7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1EACFE-58D4-955A-AC4D-840FC52745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ADD5E9-D0A2-7534-4F44-54710796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EEFC94-9726-046A-7EF8-27AC1F8FF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D5CCBD-5BB7-A443-743A-58A26AF51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46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5449E-0463-D233-1D9A-6255A10D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5924E5-085B-2C1C-1BFF-D76CE968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6D75E8-5242-8813-B1CF-347A7AE8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FFB28B-D2A3-80F0-2E5B-54E4FA59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0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5A5F92-4659-67A2-5050-02D4DDD6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3964A02-D4F2-3B94-4081-B1627429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2C01E7-B396-FEDF-19A6-4FC0620B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09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C125A-A959-A07F-0CCD-920458015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B06C6B-001F-FB8B-B23B-4E22D2D39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AB45AF-54E0-F53A-9E8E-72D407D9C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4716F8-F16E-04A1-D159-73A11E4E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AD7128-940E-C2A0-8550-004C523F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BB19D7-8A44-B714-A4C7-6D5871A5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855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AF99D-2DCC-86CA-A709-E654C3E3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25DE04-D720-D487-418C-AD7BEF766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6474DC-AD18-358C-E1A6-02440C145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591134-9DB1-3CC5-8ED0-C4DFAC45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29AB2-42DE-43B6-ADCD-C9D26F386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1262E4-CF2B-3557-6ED4-CAE229C2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79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1BF9F3-6EDC-4F1E-7903-84FF5115B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3E9FB9-BEE0-CC19-C702-22C5C8DC9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932ECD-44BD-1E06-3F4B-E68509D0A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69D4B3-7BEF-9A42-A8B5-F238219A90B1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86BAEA-7AB5-8A13-D6A2-D32B52344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1FA812-86FB-1BFD-7109-B23552A72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4EC7E9-0279-1944-8124-9EE6AAA25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2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32CBFE2E-80F1-580F-A03E-3F0AEFADF5AD}"/>
              </a:ext>
            </a:extLst>
          </p:cNvPr>
          <p:cNvSpPr/>
          <p:nvPr/>
        </p:nvSpPr>
        <p:spPr>
          <a:xfrm>
            <a:off x="-2" y="-127389"/>
            <a:ext cx="12192000" cy="4333893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595574-06AB-F448-3D28-72242D56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36594"/>
            <a:ext cx="9144000" cy="2387600"/>
          </a:xfrm>
        </p:spPr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B696DD-1691-DF94-0868-B0484DB52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2326"/>
            <a:ext cx="9144000" cy="926419"/>
          </a:xfrm>
        </p:spPr>
        <p:txBody>
          <a:bodyPr/>
          <a:lstStyle/>
          <a:p>
            <a:r>
              <a:rPr lang="es-MX" dirty="0">
                <a:solidFill>
                  <a:srgbClr val="262B48"/>
                </a:solidFill>
              </a:rPr>
              <a:t>Subtítulo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568AA12D-9EDB-ED51-F0B6-39B31F9C5622}"/>
              </a:ext>
            </a:extLst>
          </p:cNvPr>
          <p:cNvGrpSpPr/>
          <p:nvPr/>
        </p:nvGrpSpPr>
        <p:grpSpPr>
          <a:xfrm>
            <a:off x="-1" y="6042348"/>
            <a:ext cx="12192001" cy="815652"/>
            <a:chOff x="-1" y="6042348"/>
            <a:chExt cx="12192001" cy="815652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B4ABA123-8536-584D-678B-81CA37A48C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47911" y="6042348"/>
              <a:ext cx="4696178" cy="815652"/>
            </a:xfrm>
            <a:prstGeom prst="rect">
              <a:avLst/>
            </a:prstGeom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BC4540A5-0DD2-4D47-A205-D56148614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20193"/>
            <a:stretch/>
          </p:blipFill>
          <p:spPr>
            <a:xfrm>
              <a:off x="-1" y="6042348"/>
              <a:ext cx="3747911" cy="815652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DCA63F6-6AB4-FA44-3020-1C413F83B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20193"/>
            <a:stretch/>
          </p:blipFill>
          <p:spPr>
            <a:xfrm>
              <a:off x="8444089" y="6042348"/>
              <a:ext cx="3747911" cy="815652"/>
            </a:xfrm>
            <a:prstGeom prst="rect">
              <a:avLst/>
            </a:prstGeom>
          </p:spPr>
        </p:pic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1ABB2D63-6FB3-C785-D241-92937786CF3D}"/>
              </a:ext>
            </a:extLst>
          </p:cNvPr>
          <p:cNvGrpSpPr/>
          <p:nvPr/>
        </p:nvGrpSpPr>
        <p:grpSpPr>
          <a:xfrm>
            <a:off x="2554165" y="-199546"/>
            <a:ext cx="7083671" cy="1565550"/>
            <a:chOff x="2554165" y="-199546"/>
            <a:chExt cx="7083671" cy="1565550"/>
          </a:xfrm>
        </p:grpSpPr>
        <p:sp>
          <p:nvSpPr>
            <p:cNvPr id="13" name="Rectángulo redondeado 12">
              <a:extLst>
                <a:ext uri="{FF2B5EF4-FFF2-40B4-BE49-F238E27FC236}">
                  <a16:creationId xmlns:a16="http://schemas.microsoft.com/office/drawing/2014/main" id="{1A9F5BD5-5C4C-B615-F239-24F3B374AAC4}"/>
                </a:ext>
              </a:extLst>
            </p:cNvPr>
            <p:cNvSpPr/>
            <p:nvPr/>
          </p:nvSpPr>
          <p:spPr>
            <a:xfrm>
              <a:off x="2554165" y="-199546"/>
              <a:ext cx="7083671" cy="15655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7" name="Grupo 6">
              <a:extLst>
                <a:ext uri="{FF2B5EF4-FFF2-40B4-BE49-F238E27FC236}">
                  <a16:creationId xmlns:a16="http://schemas.microsoft.com/office/drawing/2014/main" id="{DA9F87EA-2BE3-9036-3DCD-266F40DE882B}"/>
                </a:ext>
              </a:extLst>
            </p:cNvPr>
            <p:cNvGrpSpPr/>
            <p:nvPr/>
          </p:nvGrpSpPr>
          <p:grpSpPr>
            <a:xfrm>
              <a:off x="3427613" y="300241"/>
              <a:ext cx="5336775" cy="745202"/>
              <a:chOff x="2678342" y="300241"/>
              <a:chExt cx="5336775" cy="745202"/>
            </a:xfrm>
          </p:grpSpPr>
          <p:pic>
            <p:nvPicPr>
              <p:cNvPr id="1026" name="Picture 2" descr="Logo CONTIE 2024">
                <a:extLst>
                  <a:ext uri="{FF2B5EF4-FFF2-40B4-BE49-F238E27FC236}">
                    <a16:creationId xmlns:a16="http://schemas.microsoft.com/office/drawing/2014/main" id="{34DE3B9D-3D92-383A-F019-6D9130D2ACE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8342" y="517219"/>
                <a:ext cx="2582280" cy="528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Imagen 5">
                <a:extLst>
                  <a:ext uri="{FF2B5EF4-FFF2-40B4-BE49-F238E27FC236}">
                    <a16:creationId xmlns:a16="http://schemas.microsoft.com/office/drawing/2014/main" id="{9EA50AF1-DBDF-AD24-6097-599593531B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 t="32343" b="33276"/>
              <a:stretch/>
            </p:blipFill>
            <p:spPr>
              <a:xfrm>
                <a:off x="5847642" y="300241"/>
                <a:ext cx="2167475" cy="745202"/>
              </a:xfrm>
              <a:prstGeom prst="rect">
                <a:avLst/>
              </a:prstGeom>
            </p:spPr>
          </p:pic>
        </p:grpSp>
      </p:grpSp>
      <p:sp>
        <p:nvSpPr>
          <p:cNvPr id="16" name="Rectángulo redondeado 15">
            <a:extLst>
              <a:ext uri="{FF2B5EF4-FFF2-40B4-BE49-F238E27FC236}">
                <a16:creationId xmlns:a16="http://schemas.microsoft.com/office/drawing/2014/main" id="{333003A8-4B68-594F-AD10-C6D5E0DE0C4D}"/>
              </a:ext>
            </a:extLst>
          </p:cNvPr>
          <p:cNvSpPr/>
          <p:nvPr/>
        </p:nvSpPr>
        <p:spPr>
          <a:xfrm>
            <a:off x="2554163" y="-127389"/>
            <a:ext cx="7083671" cy="15655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Picture 2" descr="Logo CONTIE 2024">
            <a:extLst>
              <a:ext uri="{FF2B5EF4-FFF2-40B4-BE49-F238E27FC236}">
                <a16:creationId xmlns:a16="http://schemas.microsoft.com/office/drawing/2014/main" id="{E7A28697-8CD6-765F-B09D-6812D2350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611" y="589376"/>
            <a:ext cx="2582280" cy="52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A6C8D0E-BCE1-AEB0-B191-6760E1FDA42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2343" b="33276"/>
          <a:stretch/>
        </p:blipFill>
        <p:spPr>
          <a:xfrm>
            <a:off x="6596911" y="372398"/>
            <a:ext cx="2167475" cy="74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1989A-C266-928B-EF3C-37DFEABCC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A7390F-E0D8-8C26-9068-0B3B7F3A5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B330FC-1777-4C5B-4A1C-B74D6AD22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8C4A6FE-20D1-08E8-E1F7-84F53EEEBE35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DA624D16-094B-90E2-8AFA-3C8144B51A7B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F5EBC2C4-D3F6-FA77-79BB-2770B9E70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A5BD9084-1D51-2536-2CE6-2DAF68789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3" name="Picture 2" descr="Logo CONTIE 2024">
              <a:extLst>
                <a:ext uri="{FF2B5EF4-FFF2-40B4-BE49-F238E27FC236}">
                  <a16:creationId xmlns:a16="http://schemas.microsoft.com/office/drawing/2014/main" id="{99E5A996-19B8-0405-14D3-6353FA479C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105AC44F-60CE-E81B-5029-680144758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00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D152D-D1BB-5627-2EB2-99D497A5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4C1F93-D4FF-ECB3-C957-DBD3C37EF8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E5305E-7EA5-9BD9-D81E-98E27EE0F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57096"/>
          </a:xfrm>
        </p:spPr>
        <p:txBody>
          <a:bodyPr/>
          <a:lstStyle/>
          <a:p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C590FE-4A6A-28E6-BC9F-D9331B480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0DA94A-16F2-9BB5-F338-6F51C1BCB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57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4198C55-3362-3804-57C3-6E3903AE4EED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C690918D-E33A-CD1A-5280-FA3035916246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71A8C84-2497-1225-7BCD-44FEB046E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A665F3BC-DCDA-E7ED-D56D-ACAB60D4A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5" name="Picture 2" descr="Logo CONTIE 2024">
              <a:extLst>
                <a:ext uri="{FF2B5EF4-FFF2-40B4-BE49-F238E27FC236}">
                  <a16:creationId xmlns:a16="http://schemas.microsoft.com/office/drawing/2014/main" id="{220E90E2-B2DC-BD5E-9921-0A82B3131C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91FBCE87-3190-763E-E438-599053B0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7074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D432C-F9AA-AA1A-1DAD-EEC8DC8E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1542" y="3000873"/>
            <a:ext cx="5715907" cy="856253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rgbClr val="262B48"/>
                </a:solidFill>
              </a:rPr>
              <a:t>Resultados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D5AD1A-7791-526B-D3B4-F62908A27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1543" y="4589463"/>
            <a:ext cx="5715907" cy="1500187"/>
          </a:xfrm>
        </p:spPr>
        <p:txBody>
          <a:bodyPr/>
          <a:lstStyle/>
          <a:p>
            <a:pPr algn="ctr"/>
            <a:r>
              <a:rPr lang="es-MX" dirty="0">
                <a:latin typeface="+mj-lt"/>
              </a:rPr>
              <a:t>Imagen (opcional)</a:t>
            </a:r>
          </a:p>
          <a:p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5F3941F-6234-28BE-9926-BA04D4CCBC22}"/>
              </a:ext>
            </a:extLst>
          </p:cNvPr>
          <p:cNvSpPr/>
          <p:nvPr/>
        </p:nvSpPr>
        <p:spPr>
          <a:xfrm>
            <a:off x="-1" y="0"/>
            <a:ext cx="5149849" cy="6858000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4198661-7F8D-5BC0-D564-8AA102BA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010"/>
          <a:stretch/>
        </p:blipFill>
        <p:spPr>
          <a:xfrm>
            <a:off x="-1" y="1593211"/>
            <a:ext cx="3740836" cy="3671578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7F651D87-AE3A-7BF7-5DF9-37066FED6F79}"/>
              </a:ext>
            </a:extLst>
          </p:cNvPr>
          <p:cNvGrpSpPr/>
          <p:nvPr/>
        </p:nvGrpSpPr>
        <p:grpSpPr>
          <a:xfrm>
            <a:off x="6096000" y="393950"/>
            <a:ext cx="5057932" cy="748800"/>
            <a:chOff x="6096000" y="393950"/>
            <a:chExt cx="5057932" cy="748800"/>
          </a:xfrm>
        </p:grpSpPr>
        <p:pic>
          <p:nvPicPr>
            <p:cNvPr id="5" name="Picture 2" descr="Logo CONTIE 2024">
              <a:extLst>
                <a:ext uri="{FF2B5EF4-FFF2-40B4-BE49-F238E27FC236}">
                  <a16:creationId xmlns:a16="http://schemas.microsoft.com/office/drawing/2014/main" id="{CE2C7F4C-A264-3999-C4D2-CD138DC44D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610928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C368891F-BC82-C615-25BE-3C5BB046E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8975992" y="393950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652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7AF2E-6B0E-4AEA-F88B-A2F81D7A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>
              <a:solidFill>
                <a:srgbClr val="262B48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66263-692C-7B88-25DE-B208249B1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89300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46A3BB1-BC8C-8E6F-7F98-CE43B89B945B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7CD10CA-23A6-889B-E77F-68C9935B6EFE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C59350F8-32B7-AC77-0F2E-2B77A2A81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58E83130-62BA-E068-9766-099F19CB4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6" name="Picture 2" descr="Logo CONTIE 2024">
              <a:extLst>
                <a:ext uri="{FF2B5EF4-FFF2-40B4-BE49-F238E27FC236}">
                  <a16:creationId xmlns:a16="http://schemas.microsoft.com/office/drawing/2014/main" id="{C1CA67CE-FF45-94DA-5C36-1ABBD590F6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19074125-4A79-767E-766B-685A22CA2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0001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1989A-C266-928B-EF3C-37DFEABCC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A7390F-E0D8-8C26-9068-0B3B7F3A5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B330FC-1777-4C5B-4A1C-B74D6AD22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8C4A6FE-20D1-08E8-E1F7-84F53EEEBE35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DA624D16-094B-90E2-8AFA-3C8144B51A7B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F5EBC2C4-D3F6-FA77-79BB-2770B9E70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A5BD9084-1D51-2536-2CE6-2DAF68789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3" name="Picture 2" descr="Logo CONTIE 2024">
              <a:extLst>
                <a:ext uri="{FF2B5EF4-FFF2-40B4-BE49-F238E27FC236}">
                  <a16:creationId xmlns:a16="http://schemas.microsoft.com/office/drawing/2014/main" id="{99E5A996-19B8-0405-14D3-6353FA479C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105AC44F-60CE-E81B-5029-680144758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2958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D152D-D1BB-5627-2EB2-99D497A5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4C1F93-D4FF-ECB3-C957-DBD3C37EF8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E5305E-7EA5-9BD9-D81E-98E27EE0F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57096"/>
          </a:xfrm>
        </p:spPr>
        <p:txBody>
          <a:bodyPr/>
          <a:lstStyle/>
          <a:p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C590FE-4A6A-28E6-BC9F-D9331B480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0DA94A-16F2-9BB5-F338-6F51C1BCB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57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4198C55-3362-3804-57C3-6E3903AE4EED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C690918D-E33A-CD1A-5280-FA3035916246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71A8C84-2497-1225-7BCD-44FEB046E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A665F3BC-DCDA-E7ED-D56D-ACAB60D4A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5" name="Picture 2" descr="Logo CONTIE 2024">
              <a:extLst>
                <a:ext uri="{FF2B5EF4-FFF2-40B4-BE49-F238E27FC236}">
                  <a16:creationId xmlns:a16="http://schemas.microsoft.com/office/drawing/2014/main" id="{220E90E2-B2DC-BD5E-9921-0A82B3131C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91FBCE87-3190-763E-E438-599053B0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0210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D432C-F9AA-AA1A-1DAD-EEC8DC8E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339" y="2993785"/>
            <a:ext cx="5715907" cy="870429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rgbClr val="262B48"/>
                </a:solidFill>
              </a:rPr>
              <a:t>Conclusiones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D5AD1A-7791-526B-D3B4-F62908A27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1543" y="4589463"/>
            <a:ext cx="5715907" cy="1500187"/>
          </a:xfrm>
        </p:spPr>
        <p:txBody>
          <a:bodyPr/>
          <a:lstStyle/>
          <a:p>
            <a:pPr algn="ctr"/>
            <a:r>
              <a:rPr lang="es-MX" dirty="0">
                <a:latin typeface="+mj-lt"/>
              </a:rPr>
              <a:t>Imagen (opcional)</a:t>
            </a:r>
          </a:p>
          <a:p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5F3941F-6234-28BE-9926-BA04D4CCBC22}"/>
              </a:ext>
            </a:extLst>
          </p:cNvPr>
          <p:cNvSpPr/>
          <p:nvPr/>
        </p:nvSpPr>
        <p:spPr>
          <a:xfrm>
            <a:off x="-1" y="0"/>
            <a:ext cx="5149849" cy="6858000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4198661-7F8D-5BC0-D564-8AA102BA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010"/>
          <a:stretch/>
        </p:blipFill>
        <p:spPr>
          <a:xfrm>
            <a:off x="-1" y="1593211"/>
            <a:ext cx="3740836" cy="3671578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7F651D87-AE3A-7BF7-5DF9-37066FED6F79}"/>
              </a:ext>
            </a:extLst>
          </p:cNvPr>
          <p:cNvGrpSpPr/>
          <p:nvPr/>
        </p:nvGrpSpPr>
        <p:grpSpPr>
          <a:xfrm>
            <a:off x="6096000" y="393950"/>
            <a:ext cx="5057932" cy="748800"/>
            <a:chOff x="6096000" y="393950"/>
            <a:chExt cx="5057932" cy="748800"/>
          </a:xfrm>
        </p:grpSpPr>
        <p:pic>
          <p:nvPicPr>
            <p:cNvPr id="5" name="Picture 2" descr="Logo CONTIE 2024">
              <a:extLst>
                <a:ext uri="{FF2B5EF4-FFF2-40B4-BE49-F238E27FC236}">
                  <a16:creationId xmlns:a16="http://schemas.microsoft.com/office/drawing/2014/main" id="{CE2C7F4C-A264-3999-C4D2-CD138DC44D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610928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C368891F-BC82-C615-25BE-3C5BB046E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8975992" y="393950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822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7AF2E-6B0E-4AEA-F88B-A2F81D7A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>
              <a:solidFill>
                <a:srgbClr val="262B48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66263-692C-7B88-25DE-B208249B1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89300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46A3BB1-BC8C-8E6F-7F98-CE43B89B945B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7CD10CA-23A6-889B-E77F-68C9935B6EFE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C59350F8-32B7-AC77-0F2E-2B77A2A81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58E83130-62BA-E068-9766-099F19CB4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6" name="Picture 2" descr="Logo CONTIE 2024">
              <a:extLst>
                <a:ext uri="{FF2B5EF4-FFF2-40B4-BE49-F238E27FC236}">
                  <a16:creationId xmlns:a16="http://schemas.microsoft.com/office/drawing/2014/main" id="{C1CA67CE-FF45-94DA-5C36-1ABBD590F6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19074125-4A79-767E-766B-685A22CA2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2035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1989A-C266-928B-EF3C-37DFEABCC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A7390F-E0D8-8C26-9068-0B3B7F3A5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B330FC-1777-4C5B-4A1C-B74D6AD22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8C4A6FE-20D1-08E8-E1F7-84F53EEEBE35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DA624D16-094B-90E2-8AFA-3C8144B51A7B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F5EBC2C4-D3F6-FA77-79BB-2770B9E70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A5BD9084-1D51-2536-2CE6-2DAF68789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3" name="Picture 2" descr="Logo CONTIE 2024">
              <a:extLst>
                <a:ext uri="{FF2B5EF4-FFF2-40B4-BE49-F238E27FC236}">
                  <a16:creationId xmlns:a16="http://schemas.microsoft.com/office/drawing/2014/main" id="{99E5A996-19B8-0405-14D3-6353FA479C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105AC44F-60CE-E81B-5029-680144758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2517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D152D-D1BB-5627-2EB2-99D497A5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4C1F93-D4FF-ECB3-C957-DBD3C37EF8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E5305E-7EA5-9BD9-D81E-98E27EE0F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57096"/>
          </a:xfrm>
        </p:spPr>
        <p:txBody>
          <a:bodyPr/>
          <a:lstStyle/>
          <a:p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C590FE-4A6A-28E6-BC9F-D9331B480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0DA94A-16F2-9BB5-F338-6F51C1BCB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57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4198C55-3362-3804-57C3-6E3903AE4EED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C690918D-E33A-CD1A-5280-FA3035916246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71A8C84-2497-1225-7BCD-44FEB046E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A665F3BC-DCDA-E7ED-D56D-ACAB60D4A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5" name="Picture 2" descr="Logo CONTIE 2024">
              <a:extLst>
                <a:ext uri="{FF2B5EF4-FFF2-40B4-BE49-F238E27FC236}">
                  <a16:creationId xmlns:a16="http://schemas.microsoft.com/office/drawing/2014/main" id="{220E90E2-B2DC-BD5E-9921-0A82B3131C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91FBCE87-3190-763E-E438-599053B0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626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D432C-F9AA-AA1A-1DAD-EEC8DC8E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250" y="2602874"/>
            <a:ext cx="5715907" cy="955490"/>
          </a:xfrm>
        </p:spPr>
        <p:txBody>
          <a:bodyPr/>
          <a:lstStyle/>
          <a:p>
            <a:pPr algn="ctr"/>
            <a:r>
              <a:rPr lang="es-MX" dirty="0">
                <a:solidFill>
                  <a:srgbClr val="262B48"/>
                </a:solidFill>
              </a:rPr>
              <a:t>Problemática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D5AD1A-7791-526B-D3B4-F62908A27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1543" y="4589463"/>
            <a:ext cx="5715907" cy="1500187"/>
          </a:xfrm>
        </p:spPr>
        <p:txBody>
          <a:bodyPr/>
          <a:lstStyle/>
          <a:p>
            <a:pPr algn="ctr"/>
            <a:r>
              <a:rPr lang="es-MX" dirty="0">
                <a:latin typeface="+mj-lt"/>
              </a:rPr>
              <a:t>Imagen (opcional)</a:t>
            </a:r>
          </a:p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5F3941F-6234-28BE-9926-BA04D4CCBC22}"/>
              </a:ext>
            </a:extLst>
          </p:cNvPr>
          <p:cNvSpPr/>
          <p:nvPr/>
        </p:nvSpPr>
        <p:spPr>
          <a:xfrm>
            <a:off x="-1" y="0"/>
            <a:ext cx="5149849" cy="6858000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4198661-7F8D-5BC0-D564-8AA102BA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010"/>
          <a:stretch/>
        </p:blipFill>
        <p:spPr>
          <a:xfrm>
            <a:off x="-1" y="1593211"/>
            <a:ext cx="3740836" cy="3671578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7F651D87-AE3A-7BF7-5DF9-37066FED6F79}"/>
              </a:ext>
            </a:extLst>
          </p:cNvPr>
          <p:cNvGrpSpPr/>
          <p:nvPr/>
        </p:nvGrpSpPr>
        <p:grpSpPr>
          <a:xfrm>
            <a:off x="6096000" y="393950"/>
            <a:ext cx="5057932" cy="748800"/>
            <a:chOff x="6096000" y="393950"/>
            <a:chExt cx="5057932" cy="748800"/>
          </a:xfrm>
        </p:grpSpPr>
        <p:pic>
          <p:nvPicPr>
            <p:cNvPr id="5" name="Picture 2" descr="Logo CONTIE 2024">
              <a:extLst>
                <a:ext uri="{FF2B5EF4-FFF2-40B4-BE49-F238E27FC236}">
                  <a16:creationId xmlns:a16="http://schemas.microsoft.com/office/drawing/2014/main" id="{CE2C7F4C-A264-3999-C4D2-CD138DC44D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610928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C368891F-BC82-C615-25BE-3C5BB046E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8975992" y="393950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0125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74BEF574-92AD-5B69-2DE7-386C032DA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3821" y="5940651"/>
            <a:ext cx="4696178" cy="81565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AABFA07-A4FC-C87A-4594-B1F5B955BD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4808"/>
          <a:stretch/>
        </p:blipFill>
        <p:spPr>
          <a:xfrm>
            <a:off x="10160000" y="5940651"/>
            <a:ext cx="2122312" cy="815652"/>
          </a:xfrm>
          <a:prstGeom prst="rect">
            <a:avLst/>
          </a:prstGeom>
        </p:spPr>
      </p:pic>
      <p:pic>
        <p:nvPicPr>
          <p:cNvPr id="9" name="Picture 2" descr="Logo CONTIE 2024">
            <a:extLst>
              <a:ext uri="{FF2B5EF4-FFF2-40B4-BE49-F238E27FC236}">
                <a16:creationId xmlns:a16="http://schemas.microsoft.com/office/drawing/2014/main" id="{AA2E575D-3115-6042-040F-747C7B225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36" y="6070546"/>
            <a:ext cx="2582280" cy="52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B6AE9FD-CA4C-35B2-C626-AF2624DCC46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2343" b="33276"/>
          <a:stretch/>
        </p:blipFill>
        <p:spPr>
          <a:xfrm>
            <a:off x="3217328" y="5853568"/>
            <a:ext cx="2177940" cy="7488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E9D944FA-ABE6-9A43-DC54-B522C51FDA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184" y="2853148"/>
            <a:ext cx="4966673" cy="191051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C9EC0109-AC0F-5F30-7F13-83BA6F34853F}"/>
              </a:ext>
            </a:extLst>
          </p:cNvPr>
          <p:cNvSpPr txBox="1">
            <a:spLocks/>
          </p:cNvSpPr>
          <p:nvPr/>
        </p:nvSpPr>
        <p:spPr>
          <a:xfrm>
            <a:off x="2452915" y="1031079"/>
            <a:ext cx="7616838" cy="91946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gracias!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BFE81FF2-0201-BEBF-C759-AD96421421F0}"/>
              </a:ext>
            </a:extLst>
          </p:cNvPr>
          <p:cNvSpPr txBox="1">
            <a:spLocks/>
          </p:cNvSpPr>
          <p:nvPr/>
        </p:nvSpPr>
        <p:spPr>
          <a:xfrm>
            <a:off x="791879" y="2297833"/>
            <a:ext cx="5609641" cy="7861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3600" dirty="0">
                <a:latin typeface="+mj-lt"/>
              </a:rPr>
              <a:t>Datos de contacto:</a:t>
            </a:r>
          </a:p>
        </p:txBody>
      </p:sp>
    </p:spTree>
    <p:extLst>
      <p:ext uri="{BB962C8B-B14F-4D97-AF65-F5344CB8AC3E}">
        <p14:creationId xmlns:p14="http://schemas.microsoft.com/office/powerpoint/2010/main" val="276381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7AF2E-6B0E-4AEA-F88B-A2F81D7A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>
              <a:solidFill>
                <a:srgbClr val="262B48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66263-692C-7B88-25DE-B208249B1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89300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46A3BB1-BC8C-8E6F-7F98-CE43B89B945B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7CD10CA-23A6-889B-E77F-68C9935B6EFE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C59350F8-32B7-AC77-0F2E-2B77A2A81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58E83130-62BA-E068-9766-099F19CB4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6" name="Picture 2" descr="Logo CONTIE 2024">
              <a:extLst>
                <a:ext uri="{FF2B5EF4-FFF2-40B4-BE49-F238E27FC236}">
                  <a16:creationId xmlns:a16="http://schemas.microsoft.com/office/drawing/2014/main" id="{C1CA67CE-FF45-94DA-5C36-1ABBD590F6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19074125-4A79-767E-766B-685A22CA2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361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D432C-F9AA-AA1A-1DAD-EEC8DC8E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1543" y="2668271"/>
            <a:ext cx="5715907" cy="975154"/>
          </a:xfrm>
        </p:spPr>
        <p:txBody>
          <a:bodyPr/>
          <a:lstStyle/>
          <a:p>
            <a:pPr algn="ctr"/>
            <a:r>
              <a:rPr lang="es-MX" dirty="0">
                <a:solidFill>
                  <a:srgbClr val="262B48"/>
                </a:solidFill>
              </a:rPr>
              <a:t>Metodología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5F3941F-6234-28BE-9926-BA04D4CCBC22}"/>
              </a:ext>
            </a:extLst>
          </p:cNvPr>
          <p:cNvSpPr/>
          <p:nvPr/>
        </p:nvSpPr>
        <p:spPr>
          <a:xfrm>
            <a:off x="-1" y="0"/>
            <a:ext cx="5149849" cy="6858000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4198661-7F8D-5BC0-D564-8AA102BA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010"/>
          <a:stretch/>
        </p:blipFill>
        <p:spPr>
          <a:xfrm>
            <a:off x="-1" y="1593211"/>
            <a:ext cx="3740836" cy="3671578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7F651D87-AE3A-7BF7-5DF9-37066FED6F79}"/>
              </a:ext>
            </a:extLst>
          </p:cNvPr>
          <p:cNvGrpSpPr/>
          <p:nvPr/>
        </p:nvGrpSpPr>
        <p:grpSpPr>
          <a:xfrm>
            <a:off x="6096000" y="393950"/>
            <a:ext cx="5057932" cy="748800"/>
            <a:chOff x="6096000" y="393950"/>
            <a:chExt cx="5057932" cy="748800"/>
          </a:xfrm>
        </p:grpSpPr>
        <p:pic>
          <p:nvPicPr>
            <p:cNvPr id="5" name="Picture 2" descr="Logo CONTIE 2024">
              <a:extLst>
                <a:ext uri="{FF2B5EF4-FFF2-40B4-BE49-F238E27FC236}">
                  <a16:creationId xmlns:a16="http://schemas.microsoft.com/office/drawing/2014/main" id="{CE2C7F4C-A264-3999-C4D2-CD138DC44D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610928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C368891F-BC82-C615-25BE-3C5BB046E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8975992" y="393950"/>
              <a:ext cx="2177940" cy="748800"/>
            </a:xfrm>
            <a:prstGeom prst="rect">
              <a:avLst/>
            </a:prstGeom>
          </p:spPr>
        </p:pic>
      </p:grp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FB038A06-AC45-D40C-0F63-2689D11DB6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630863" y="4589463"/>
            <a:ext cx="5716587" cy="1500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dirty="0">
                <a:latin typeface="+mj-lt"/>
              </a:rPr>
              <a:t>Imagen (opcional)</a:t>
            </a:r>
          </a:p>
        </p:txBody>
      </p:sp>
    </p:spTree>
    <p:extLst>
      <p:ext uri="{BB962C8B-B14F-4D97-AF65-F5344CB8AC3E}">
        <p14:creationId xmlns:p14="http://schemas.microsoft.com/office/powerpoint/2010/main" val="52868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7AF2E-6B0E-4AEA-F88B-A2F81D7A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>
              <a:solidFill>
                <a:srgbClr val="262B48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66263-692C-7B88-25DE-B208249B1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89300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46A3BB1-BC8C-8E6F-7F98-CE43B89B945B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7CD10CA-23A6-889B-E77F-68C9935B6EFE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C59350F8-32B7-AC77-0F2E-2B77A2A81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58E83130-62BA-E068-9766-099F19CB4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6" name="Picture 2" descr="Logo CONTIE 2024">
              <a:extLst>
                <a:ext uri="{FF2B5EF4-FFF2-40B4-BE49-F238E27FC236}">
                  <a16:creationId xmlns:a16="http://schemas.microsoft.com/office/drawing/2014/main" id="{C1CA67CE-FF45-94DA-5C36-1ABBD590F6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19074125-4A79-767E-766B-685A22CA2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05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1989A-C266-928B-EF3C-37DFEABCC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A7390F-E0D8-8C26-9068-0B3B7F3A5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B330FC-1777-4C5B-4A1C-B74D6AD22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2203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8C4A6FE-20D1-08E8-E1F7-84F53EEEBE35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DA624D16-094B-90E2-8AFA-3C8144B51A7B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F5EBC2C4-D3F6-FA77-79BB-2770B9E70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A5BD9084-1D51-2536-2CE6-2DAF68789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3" name="Picture 2" descr="Logo CONTIE 2024">
              <a:extLst>
                <a:ext uri="{FF2B5EF4-FFF2-40B4-BE49-F238E27FC236}">
                  <a16:creationId xmlns:a16="http://schemas.microsoft.com/office/drawing/2014/main" id="{99E5A996-19B8-0405-14D3-6353FA479C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105AC44F-60CE-E81B-5029-680144758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595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D152D-D1BB-5627-2EB2-99D497A5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4C1F93-D4FF-ECB3-C957-DBD3C37EF8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E5305E-7EA5-9BD9-D81E-98E27EE0F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57096"/>
          </a:xfrm>
        </p:spPr>
        <p:txBody>
          <a:bodyPr/>
          <a:lstStyle/>
          <a:p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C590FE-4A6A-28E6-BC9F-D9331B480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0DA94A-16F2-9BB5-F338-6F51C1BCB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57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4198C55-3362-3804-57C3-6E3903AE4EED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C690918D-E33A-CD1A-5280-FA3035916246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871A8C84-2497-1225-7BCD-44FEB046E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A665F3BC-DCDA-E7ED-D56D-ACAB60D4A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15" name="Picture 2" descr="Logo CONTIE 2024">
              <a:extLst>
                <a:ext uri="{FF2B5EF4-FFF2-40B4-BE49-F238E27FC236}">
                  <a16:creationId xmlns:a16="http://schemas.microsoft.com/office/drawing/2014/main" id="{220E90E2-B2DC-BD5E-9921-0A82B3131C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91FBCE87-3190-763E-E438-599053B0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721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D432C-F9AA-AA1A-1DAD-EEC8DC8E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1542" y="2921850"/>
            <a:ext cx="5715907" cy="870429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rgbClr val="262B48"/>
                </a:solidFill>
              </a:rPr>
              <a:t>Desarrollo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D5AD1A-7791-526B-D3B4-F62908A27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1543" y="4589463"/>
            <a:ext cx="5715907" cy="1500187"/>
          </a:xfrm>
        </p:spPr>
        <p:txBody>
          <a:bodyPr/>
          <a:lstStyle/>
          <a:p>
            <a:pPr algn="ctr"/>
            <a:r>
              <a:rPr lang="es-MX" dirty="0">
                <a:latin typeface="+mj-lt"/>
              </a:rPr>
              <a:t>Imagen (opcional)</a:t>
            </a:r>
          </a:p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5F3941F-6234-28BE-9926-BA04D4CCBC22}"/>
              </a:ext>
            </a:extLst>
          </p:cNvPr>
          <p:cNvSpPr/>
          <p:nvPr/>
        </p:nvSpPr>
        <p:spPr>
          <a:xfrm>
            <a:off x="-1" y="0"/>
            <a:ext cx="5149849" cy="6858000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4198661-7F8D-5BC0-D564-8AA102BA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010"/>
          <a:stretch/>
        </p:blipFill>
        <p:spPr>
          <a:xfrm>
            <a:off x="-1" y="1593211"/>
            <a:ext cx="3740836" cy="3671578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7F651D87-AE3A-7BF7-5DF9-37066FED6F79}"/>
              </a:ext>
            </a:extLst>
          </p:cNvPr>
          <p:cNvGrpSpPr/>
          <p:nvPr/>
        </p:nvGrpSpPr>
        <p:grpSpPr>
          <a:xfrm>
            <a:off x="6096000" y="393950"/>
            <a:ext cx="5057932" cy="748800"/>
            <a:chOff x="6096000" y="393950"/>
            <a:chExt cx="5057932" cy="748800"/>
          </a:xfrm>
        </p:grpSpPr>
        <p:pic>
          <p:nvPicPr>
            <p:cNvPr id="5" name="Picture 2" descr="Logo CONTIE 2024">
              <a:extLst>
                <a:ext uri="{FF2B5EF4-FFF2-40B4-BE49-F238E27FC236}">
                  <a16:creationId xmlns:a16="http://schemas.microsoft.com/office/drawing/2014/main" id="{CE2C7F4C-A264-3999-C4D2-CD138DC44D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610928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C368891F-BC82-C615-25BE-3C5BB046E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8975992" y="393950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935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7AF2E-6B0E-4AEA-F88B-A2F81D7A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>
              <a:solidFill>
                <a:srgbClr val="262B48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66263-692C-7B88-25DE-B208249B1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89300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46A3BB1-BC8C-8E6F-7F98-CE43B89B945B}"/>
              </a:ext>
            </a:extLst>
          </p:cNvPr>
          <p:cNvSpPr/>
          <p:nvPr/>
        </p:nvSpPr>
        <p:spPr>
          <a:xfrm>
            <a:off x="0" y="365124"/>
            <a:ext cx="595086" cy="1325564"/>
          </a:xfrm>
          <a:prstGeom prst="rect">
            <a:avLst/>
          </a:prstGeom>
          <a:solidFill>
            <a:srgbClr val="C226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7CD10CA-23A6-889B-E77F-68C9935B6EFE}"/>
              </a:ext>
            </a:extLst>
          </p:cNvPr>
          <p:cNvGrpSpPr/>
          <p:nvPr/>
        </p:nvGrpSpPr>
        <p:grpSpPr>
          <a:xfrm>
            <a:off x="337336" y="5853568"/>
            <a:ext cx="11944976" cy="902735"/>
            <a:chOff x="337336" y="5853568"/>
            <a:chExt cx="11944976" cy="90273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C59350F8-32B7-AC77-0F2E-2B77A2A81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3821" y="5940651"/>
              <a:ext cx="4696178" cy="815652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58E83130-62BA-E068-9766-099F19CB4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54808"/>
            <a:stretch/>
          </p:blipFill>
          <p:spPr>
            <a:xfrm>
              <a:off x="10160000" y="5940651"/>
              <a:ext cx="2122312" cy="815652"/>
            </a:xfrm>
            <a:prstGeom prst="rect">
              <a:avLst/>
            </a:prstGeom>
          </p:spPr>
        </p:pic>
        <p:pic>
          <p:nvPicPr>
            <p:cNvPr id="6" name="Picture 2" descr="Logo CONTIE 2024">
              <a:extLst>
                <a:ext uri="{FF2B5EF4-FFF2-40B4-BE49-F238E27FC236}">
                  <a16:creationId xmlns:a16="http://schemas.microsoft.com/office/drawing/2014/main" id="{C1CA67CE-FF45-94DA-5C36-1ABBD590F6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36" y="6070546"/>
              <a:ext cx="2582280" cy="5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19074125-4A79-767E-766B-685A22CA2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32343" b="33276"/>
            <a:stretch/>
          </p:blipFill>
          <p:spPr>
            <a:xfrm>
              <a:off x="3217328" y="5853568"/>
              <a:ext cx="2177940" cy="7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6584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CONTIE 2024" id="{3A01E48E-7792-BA4A-90F7-598382F2759C}" vid="{EEA1A247-2874-E14A-BECC-E3A32B1E9A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CONTIE 2024</Template>
  <TotalTime>13</TotalTime>
  <Words>35</Words>
  <Application>Microsoft Office PowerPoint</Application>
  <PresentationFormat>Panorámica</PresentationFormat>
  <Paragraphs>14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Aptos</vt:lpstr>
      <vt:lpstr>Aptos Display</vt:lpstr>
      <vt:lpstr>Arial</vt:lpstr>
      <vt:lpstr>Tema de Office</vt:lpstr>
      <vt:lpstr>Título</vt:lpstr>
      <vt:lpstr>Problemática</vt:lpstr>
      <vt:lpstr>Presentación de PowerPoint</vt:lpstr>
      <vt:lpstr>Metodología</vt:lpstr>
      <vt:lpstr>Presentación de PowerPoint</vt:lpstr>
      <vt:lpstr>Presentación de PowerPoint</vt:lpstr>
      <vt:lpstr>Presentación de PowerPoint</vt:lpstr>
      <vt:lpstr>Desarrollo</vt:lpstr>
      <vt:lpstr>Presentación de PowerPoint</vt:lpstr>
      <vt:lpstr>Presentación de PowerPoint</vt:lpstr>
      <vt:lpstr>Presentación de PowerPoint</vt:lpstr>
      <vt:lpstr>Resultados</vt:lpstr>
      <vt:lpstr>Presentación de PowerPoint</vt:lpstr>
      <vt:lpstr>Presentación de PowerPoint</vt:lpstr>
      <vt:lpstr>Presentación de PowerPoint</vt:lpstr>
      <vt:lpstr>Conclusiones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Monica Carreño</dc:creator>
  <cp:lastModifiedBy>Monica Carreño</cp:lastModifiedBy>
  <cp:revision>3</cp:revision>
  <dcterms:created xsi:type="dcterms:W3CDTF">2024-10-03T05:57:18Z</dcterms:created>
  <dcterms:modified xsi:type="dcterms:W3CDTF">2024-10-03T06:10:52Z</dcterms:modified>
</cp:coreProperties>
</file>